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7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5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0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92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7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1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9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63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67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13F050-7B2D-40EB-8C71-9478FEA1380C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769B47-109A-4E15-9958-EECE2ED01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4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Минутки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 чём надо помнить пешеходу, выходящему из автобуса?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8" y="2808171"/>
            <a:ext cx="5778980" cy="332729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21" y="2181726"/>
            <a:ext cx="4475747" cy="45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Чем опасен выход на проезжую часть из-за стоящего транспорта, или другой помехи обзору?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05" y="2179737"/>
            <a:ext cx="7585390" cy="4266782"/>
          </a:xfrm>
        </p:spPr>
      </p:pic>
    </p:spTree>
    <p:extLst>
      <p:ext uri="{BB962C8B-B14F-4D97-AF65-F5344CB8AC3E}">
        <p14:creationId xmlns:p14="http://schemas.microsoft.com/office/powerpoint/2010/main" val="39812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Опасно ли играть на детских площадках, расположенных вблизи проезжей части?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1" y="3093033"/>
            <a:ext cx="11648077" cy="350944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6" y="1000618"/>
            <a:ext cx="11546545" cy="3509443"/>
          </a:xfrm>
        </p:spPr>
      </p:pic>
    </p:spTree>
    <p:extLst>
      <p:ext uri="{BB962C8B-B14F-4D97-AF65-F5344CB8AC3E}">
        <p14:creationId xmlns:p14="http://schemas.microsoft.com/office/powerpoint/2010/main" val="28746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Почему не стоит начинать переход сразу, как только загорелся зелёный сигнал?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7422" r="3024" b="6640"/>
          <a:stretch/>
        </p:blipFill>
        <p:spPr>
          <a:xfrm>
            <a:off x="2448740" y="1818649"/>
            <a:ext cx="7205400" cy="4726529"/>
          </a:xfrm>
        </p:spPr>
      </p:pic>
    </p:spTree>
    <p:extLst>
      <p:ext uri="{BB962C8B-B14F-4D97-AF65-F5344CB8AC3E}">
        <p14:creationId xmlns:p14="http://schemas.microsoft.com/office/powerpoint/2010/main" val="245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В чём разница между квадратным и треугольным знаком «Пешеходный переход»?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3024" y="2411446"/>
            <a:ext cx="3938801" cy="393223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5" b="83278" l="177" r="99646">
                        <a14:foregroundMark x1="48319" y1="15232" x2="50973" y2="73013"/>
                        <a14:foregroundMark x1="12566" y1="74007" x2="54513" y2="20530"/>
                        <a14:foregroundMark x1="40531" y1="26821" x2="89027" y2="74172"/>
                        <a14:foregroundMark x1="50265" y1="24834" x2="79469" y2="61755"/>
                        <a14:foregroundMark x1="40531" y1="28477" x2="50442" y2="22020"/>
                        <a14:foregroundMark x1="52920" y1="26159" x2="67788" y2="41225"/>
                        <a14:foregroundMark x1="59469" y1="36755" x2="17168" y2="74007"/>
                        <a14:foregroundMark x1="37699" y1="39570" x2="80708" y2="73675"/>
                        <a14:foregroundMark x1="23363" y1="58444" x2="66549" y2="51656"/>
                        <a14:foregroundMark x1="19823" y1="70861" x2="79469" y2="67053"/>
                        <a14:foregroundMark x1="37522" y1="64570" x2="67611" y2="58775"/>
                        <a14:foregroundMark x1="18407" y1="73344" x2="77168" y2="71026"/>
                      </a14:backgroundRemoval>
                    </a14:imgEffect>
                  </a14:imgLayer>
                </a14:imgProps>
              </a:ext>
            </a:extLst>
          </a:blip>
          <a:srcRect l="2" r="-2545" b="14520"/>
          <a:stretch>
            <a:fillRect/>
          </a:stretch>
        </p:blipFill>
        <p:spPr>
          <a:xfrm>
            <a:off x="6481793" y="2532013"/>
            <a:ext cx="4276962" cy="38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</a:t>
            </a:r>
            <a:r>
              <a:rPr lang="ru-RU" b="1" dirty="0"/>
              <a:t>делать если в метро на рельсы упала вещь?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75" y="2014194"/>
            <a:ext cx="7375462" cy="4346755"/>
          </a:xfrm>
        </p:spPr>
      </p:pic>
    </p:spTree>
    <p:extLst>
      <p:ext uri="{BB962C8B-B14F-4D97-AF65-F5344CB8AC3E}">
        <p14:creationId xmlns:p14="http://schemas.microsoft.com/office/powerpoint/2010/main" val="36588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Что делать, если человек в метро упал с платформы на рельсы?</a:t>
            </a:r>
            <a:endParaRPr lang="ru-RU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8" y="2478824"/>
            <a:ext cx="5908202" cy="3932237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86" y="2478824"/>
            <a:ext cx="5889564" cy="39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33</TotalTime>
  <Words>87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Савон</vt:lpstr>
      <vt:lpstr>Минутки безопасности</vt:lpstr>
      <vt:lpstr>О чём надо помнить пешеходу, выходящему из автобуса?</vt:lpstr>
      <vt:lpstr>Чем опасен выход на проезжую часть из-за стоящего транспорта, или другой помехи обзору?</vt:lpstr>
      <vt:lpstr>Опасно ли играть на детских площадках, расположенных вблизи проезжей части? </vt:lpstr>
      <vt:lpstr>Почему не стоит начинать переход сразу, как только загорелся зелёный сигнал?</vt:lpstr>
      <vt:lpstr>В чём разница между квадратным и треугольным знаком «Пешеходный переход»?</vt:lpstr>
      <vt:lpstr>Что делать если в метро на рельсы упала вещь? </vt:lpstr>
      <vt:lpstr>Что делать, если человек в метро упал с платформы на рельсы?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Минутки безопасности</dc:title>
  <dc:creator>jano4ka1303@gmail.com</dc:creator>
  <cp:lastModifiedBy>jano4ka1303@gmail.com</cp:lastModifiedBy>
  <cp:revision>5</cp:revision>
  <dcterms:created xsi:type="dcterms:W3CDTF">2023-08-31T06:52:30Z</dcterms:created>
  <dcterms:modified xsi:type="dcterms:W3CDTF">2023-08-31T07:26:06Z</dcterms:modified>
</cp:coreProperties>
</file>